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2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9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7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0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3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2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4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0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65A70-D5D8-4ADA-9A40-264CF1E5757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F6DC6-D50B-443A-8DD6-4877F846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seufert@seufertlaw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04800"/>
            <a:ext cx="7772400" cy="15240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Christopher J. </a:t>
            </a:r>
            <a:r>
              <a:rPr lang="en-US" sz="2400" dirty="0" err="1"/>
              <a:t>Seufert</a:t>
            </a:r>
            <a:r>
              <a:rPr lang="en-US" sz="2400" dirty="0"/>
              <a:t>, Esquire</a:t>
            </a:r>
            <a:br>
              <a:rPr lang="en-US" sz="2400" dirty="0"/>
            </a:br>
            <a:r>
              <a:rPr lang="en-US" sz="2400" dirty="0" err="1"/>
              <a:t>Seufert</a:t>
            </a:r>
            <a:r>
              <a:rPr lang="en-US" sz="2400" dirty="0"/>
              <a:t> Law Office, PA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7924800" cy="1825625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sz="1600" dirty="0"/>
              <a:t>59 Central St, Franklin NH 03235 </a:t>
            </a:r>
          </a:p>
          <a:p>
            <a:pPr algn="ctr"/>
            <a:r>
              <a:rPr lang="en-US" sz="1600" dirty="0"/>
              <a:t>(603) 934-9837</a:t>
            </a:r>
          </a:p>
          <a:p>
            <a:pPr algn="ctr"/>
            <a:r>
              <a:rPr lang="en-US" sz="1600" dirty="0">
                <a:hlinkClick r:id="rId2"/>
              </a:rPr>
              <a:t> cseufert@seufertlaw.com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15000" cy="44106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514600" y="6315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MONEY GUNS AND LAWYERS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1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42" y="0"/>
            <a:ext cx="4731258" cy="695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02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52" y="5"/>
            <a:ext cx="4917948" cy="69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89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THINK THE </a:t>
            </a:r>
            <a:r>
              <a:rPr lang="en-US" b="1" dirty="0"/>
              <a:t>EPA</a:t>
            </a:r>
            <a:r>
              <a:rPr lang="en-US" dirty="0"/>
              <a:t> IS YOUR WORST NIGHTMARE?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747838"/>
            <a:ext cx="44577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838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GOING TO NEED A BIGGER BOAT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62050"/>
            <a:ext cx="88201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7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= YOU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614488"/>
            <a:ext cx="56483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078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POISONED CHILD = LAWYER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210300" cy="351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056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"/>
            <a:ext cx="4793456" cy="684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95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"/>
            <a:ext cx="4756785" cy="685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54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 JUST PERSONAL</a:t>
            </a:r>
            <a:br>
              <a:rPr lang="en-US" dirty="0"/>
            </a:br>
            <a:r>
              <a:rPr lang="en-US" dirty="0"/>
              <a:t>INJURY CASES ANYMORE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581150"/>
            <a:ext cx="79819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17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"/>
            <a:ext cx="5796915" cy="846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2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32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WHY GRAMMA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44" y="1600200"/>
            <a:ext cx="383531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971800" y="1077532"/>
            <a:ext cx="281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BIG TEETH YOU HAVE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9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38" y="6"/>
            <a:ext cx="6630162" cy="93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2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LIABILITY OF CONTRACTORS </a:t>
            </a:r>
            <a:br>
              <a:rPr lang="en-US" dirty="0"/>
            </a:br>
            <a:r>
              <a:rPr lang="en-US" dirty="0"/>
              <a:t>AND PROPERTY MANAGERS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8650" y="3124200"/>
            <a:ext cx="6203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 PROBLEM – I’M INSURED</a:t>
            </a:r>
          </a:p>
        </p:txBody>
      </p:sp>
    </p:spTree>
    <p:extLst>
      <p:ext uri="{BB962C8B-B14F-4D97-AF65-F5344CB8AC3E}">
        <p14:creationId xmlns:p14="http://schemas.microsoft.com/office/powerpoint/2010/main" val="4064362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90550"/>
            <a:ext cx="68008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55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"/>
            <a:ext cx="6172200" cy="88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81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54" y="-2805110"/>
            <a:ext cx="6307646" cy="972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5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"/>
            <a:ext cx="4610100" cy="685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69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"/>
            <a:ext cx="4494848" cy="685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00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"/>
            <a:ext cx="4821936" cy="698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70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6" y="0"/>
            <a:ext cx="7579614" cy="117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6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AS I ALWAYS LIKE TO WARN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95400"/>
            <a:ext cx="48958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8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EPA 	Enforcement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186781"/>
            <a:ext cx="40386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8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28863"/>
            <a:ext cx="5334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29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ren Zevon - Lawyers, Guns and Money">
            <a:hlinkClick r:id="" action="ppaction://media"/>
            <a:extLst>
              <a:ext uri="{FF2B5EF4-FFF2-40B4-BE49-F238E27FC236}">
                <a16:creationId xmlns:a16="http://schemas.microsoft.com/office/drawing/2014/main" id="{8CB7F547-FC29-4322-BB39-C474C1CA19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425"/>
            <a:ext cx="4581525" cy="657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07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4647663" cy="657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2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212788"/>
            <a:ext cx="5090541" cy="76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5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"/>
            <a:ext cx="6196584" cy="92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2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96612" cy="691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54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"/>
            <a:ext cx="4789932" cy="69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027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76</Words>
  <Application>Microsoft Office PowerPoint</Application>
  <PresentationFormat>On-screen Show (4:3)</PresentationFormat>
  <Paragraphs>18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Christopher J. Seufert, Esquire Seufert Law Office, PA</vt:lpstr>
      <vt:lpstr>WHY GRAMMA </vt:lpstr>
      <vt:lpstr>EPA  Enforcement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THINK THE EPA IS YOUR WORST NIGHTMARE?</vt:lpstr>
      <vt:lpstr>YOUR GOING TO NEED A BIGGER BOAT</vt:lpstr>
      <vt:lpstr>SUMMER = YOU</vt:lpstr>
      <vt:lpstr>POISONED CHILD = LAWYER</vt:lpstr>
      <vt:lpstr>PowerPoint Presentation</vt:lpstr>
      <vt:lpstr>PowerPoint Presentation</vt:lpstr>
      <vt:lpstr>NOT JUST PERSONAL INJURY CASES ANYMORE</vt:lpstr>
      <vt:lpstr>PowerPoint Presentation</vt:lpstr>
      <vt:lpstr>PowerPoint Presentation</vt:lpstr>
      <vt:lpstr>LIABILITY OF CONTRACTORS  AND PROPERTY MANAGERS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AS I ALWAYS LIKE TO WARN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Christopher J. Seufert, Esquire Seufert Law Office, PA</dc:title>
  <dc:creator>Mike Longver</dc:creator>
  <cp:lastModifiedBy>Terry Hoyt</cp:lastModifiedBy>
  <cp:revision>7</cp:revision>
  <dcterms:created xsi:type="dcterms:W3CDTF">2017-10-25T21:58:32Z</dcterms:created>
  <dcterms:modified xsi:type="dcterms:W3CDTF">2017-11-16T20:35:34Z</dcterms:modified>
</cp:coreProperties>
</file>